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NOME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NOME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703624-7F81-4E79-AB02-8927392DE0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Leva tu contigo o nome </a:t>
            </a:r>
          </a:p>
          <a:p>
            <a:r>
              <a:rPr lang="pt-BR" dirty="0"/>
              <a:t>De Jesus, o Salvador: </a:t>
            </a:r>
          </a:p>
          <a:p>
            <a:r>
              <a:rPr lang="pt-BR" dirty="0"/>
              <a:t>Esse nome dá consolo </a:t>
            </a:r>
          </a:p>
          <a:p>
            <a:r>
              <a:rPr lang="pt-BR" dirty="0"/>
              <a:t>Seja no lugar que for.</a:t>
            </a:r>
          </a:p>
        </p:txBody>
      </p:sp>
    </p:spTree>
    <p:extLst>
      <p:ext uri="{BB962C8B-B14F-4D97-AF65-F5344CB8AC3E}">
        <p14:creationId xmlns:p14="http://schemas.microsoft.com/office/powerpoint/2010/main" val="2260938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NOME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16EC2A0-B723-4CB3-8425-725BDD1A7D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Nome bom, doce à fé, </a:t>
            </a:r>
          </a:p>
          <a:p>
            <a:r>
              <a:rPr lang="pt-BR" dirty="0"/>
              <a:t>A esperança do porvir; </a:t>
            </a:r>
          </a:p>
          <a:p>
            <a:r>
              <a:rPr lang="pt-BR" dirty="0"/>
              <a:t>Nome bom, doce à fé, </a:t>
            </a:r>
          </a:p>
          <a:p>
            <a:r>
              <a:rPr lang="pt-BR" dirty="0"/>
              <a:t>A esperança do porvir.</a:t>
            </a:r>
          </a:p>
        </p:txBody>
      </p:sp>
    </p:spTree>
    <p:extLst>
      <p:ext uri="{BB962C8B-B14F-4D97-AF65-F5344CB8AC3E}">
        <p14:creationId xmlns:p14="http://schemas.microsoft.com/office/powerpoint/2010/main" val="2400805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NOME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703624-7F81-4E79-AB02-8927392DE0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Esse nome leva sempre </a:t>
            </a:r>
          </a:p>
          <a:p>
            <a:r>
              <a:rPr lang="pt-BR" dirty="0"/>
              <a:t>Para bem te defender. </a:t>
            </a:r>
          </a:p>
          <a:p>
            <a:r>
              <a:rPr lang="pt-BR" dirty="0"/>
              <a:t>Ele é arma ao teu alcance</a:t>
            </a:r>
          </a:p>
          <a:p>
            <a:r>
              <a:rPr lang="pt-BR" dirty="0"/>
              <a:t>Quando o mal te aparecer. </a:t>
            </a:r>
          </a:p>
        </p:txBody>
      </p:sp>
    </p:spTree>
    <p:extLst>
      <p:ext uri="{BB962C8B-B14F-4D97-AF65-F5344CB8AC3E}">
        <p14:creationId xmlns:p14="http://schemas.microsoft.com/office/powerpoint/2010/main" val="1095995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NOME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16EC2A0-B723-4CB3-8425-725BDD1A7D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Nome bom, doce à fé, </a:t>
            </a:r>
          </a:p>
          <a:p>
            <a:r>
              <a:rPr lang="pt-BR" dirty="0"/>
              <a:t>A esperança do porvir; </a:t>
            </a:r>
          </a:p>
          <a:p>
            <a:r>
              <a:rPr lang="pt-BR" dirty="0"/>
              <a:t>Nome bom, doce à fé, </a:t>
            </a:r>
          </a:p>
          <a:p>
            <a:r>
              <a:rPr lang="pt-BR" dirty="0"/>
              <a:t>A esperança do porvir.</a:t>
            </a:r>
          </a:p>
        </p:txBody>
      </p:sp>
    </p:spTree>
    <p:extLst>
      <p:ext uri="{BB962C8B-B14F-4D97-AF65-F5344CB8AC3E}">
        <p14:creationId xmlns:p14="http://schemas.microsoft.com/office/powerpoint/2010/main" val="2577964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NOME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703624-7F81-4E79-AB02-8927392DE0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que nome tão precioso! </a:t>
            </a:r>
          </a:p>
          <a:p>
            <a:r>
              <a:rPr lang="pt-BR" dirty="0"/>
              <a:t>Sim, traz paz ao coração; </a:t>
            </a:r>
          </a:p>
          <a:p>
            <a:r>
              <a:rPr lang="pt-BR" dirty="0"/>
              <a:t>Sendo por Jesus aceito, </a:t>
            </a:r>
          </a:p>
          <a:p>
            <a:r>
              <a:rPr lang="pt-BR" dirty="0"/>
              <a:t>Tu terás o Seu perdão.</a:t>
            </a:r>
          </a:p>
        </p:txBody>
      </p:sp>
    </p:spTree>
    <p:extLst>
      <p:ext uri="{BB962C8B-B14F-4D97-AF65-F5344CB8AC3E}">
        <p14:creationId xmlns:p14="http://schemas.microsoft.com/office/powerpoint/2010/main" val="1217493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NOME PRECIOSO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357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16EC2A0-B723-4CB3-8425-725BDD1A7D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Nome bom, doce à fé, </a:t>
            </a:r>
          </a:p>
          <a:p>
            <a:r>
              <a:rPr lang="pt-BR" dirty="0"/>
              <a:t>A esperança do porvir; </a:t>
            </a:r>
          </a:p>
          <a:p>
            <a:r>
              <a:rPr lang="pt-BR" dirty="0"/>
              <a:t>Nome bom, doce à fé, </a:t>
            </a:r>
          </a:p>
          <a:p>
            <a:r>
              <a:rPr lang="pt-BR" dirty="0"/>
              <a:t>A esperança do porvir.</a:t>
            </a:r>
          </a:p>
        </p:txBody>
      </p:sp>
    </p:spTree>
    <p:extLst>
      <p:ext uri="{BB962C8B-B14F-4D97-AF65-F5344CB8AC3E}">
        <p14:creationId xmlns:p14="http://schemas.microsoft.com/office/powerpoint/2010/main" val="3124050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71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NOME PRECIOSO</vt:lpstr>
      <vt:lpstr>NOME PRECIOSO</vt:lpstr>
      <vt:lpstr>NOME PRECIOSO</vt:lpstr>
      <vt:lpstr>NOME PRECIOSO</vt:lpstr>
      <vt:lpstr>NOME PRECIOSO</vt:lpstr>
      <vt:lpstr>NOME PRECIOSO</vt:lpstr>
      <vt:lpstr>NOME PRECIOSO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2019-06-12T22:41:19Z</dcterms:modified>
</cp:coreProperties>
</file>

<file path=docProps/thumbnail.jpeg>
</file>